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8" r:id="rId5"/>
    <p:sldId id="318" r:id="rId6"/>
    <p:sldId id="259" r:id="rId7"/>
    <p:sldId id="305" r:id="rId8"/>
    <p:sldId id="306" r:id="rId9"/>
    <p:sldId id="307" r:id="rId10"/>
    <p:sldId id="311" r:id="rId11"/>
    <p:sldId id="312" r:id="rId12"/>
    <p:sldId id="313" r:id="rId13"/>
    <p:sldId id="314" r:id="rId14"/>
    <p:sldId id="315" r:id="rId15"/>
    <p:sldId id="319" r:id="rId16"/>
    <p:sldId id="279" r:id="rId17"/>
    <p:sldId id="321" r:id="rId18"/>
    <p:sldId id="286" r:id="rId19"/>
    <p:sldId id="287" r:id="rId20"/>
    <p:sldId id="320" r:id="rId21"/>
    <p:sldId id="288" r:id="rId22"/>
    <p:sldId id="322" r:id="rId23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7" Type="http://schemas.openxmlformats.org/officeDocument/2006/relationships/tags" Target="tags/tag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tags/tag1.xml><?xml version="1.0" encoding="utf-8"?>
<p:tagLst xmlns:p="http://schemas.openxmlformats.org/presentationml/2006/main">
  <p:tag name="ISPRING_PRESENTATION_TITLE" val="“网络宣传安全周”活动总结"/>
  <p:tag name="KSO_WM_DOC_GUID" val="{d6e75e91-0be7-4aef-b139-fdb2dfcaa0c3}"/>
</p:tagLst>
</file>